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95" r:id="rId3"/>
    <p:sldId id="279" r:id="rId4"/>
    <p:sldId id="280" r:id="rId5"/>
    <p:sldId id="281" r:id="rId6"/>
    <p:sldId id="296" r:id="rId7"/>
    <p:sldId id="297" r:id="rId8"/>
    <p:sldId id="282" r:id="rId9"/>
    <p:sldId id="312" r:id="rId10"/>
    <p:sldId id="313" r:id="rId11"/>
    <p:sldId id="283" r:id="rId12"/>
    <p:sldId id="298" r:id="rId13"/>
    <p:sldId id="284" r:id="rId14"/>
    <p:sldId id="285" r:id="rId15"/>
    <p:sldId id="286" r:id="rId16"/>
    <p:sldId id="287" r:id="rId17"/>
    <p:sldId id="288" r:id="rId18"/>
    <p:sldId id="290" r:id="rId19"/>
    <p:sldId id="289" r:id="rId20"/>
    <p:sldId id="291" r:id="rId21"/>
    <p:sldId id="292" r:id="rId22"/>
    <p:sldId id="293" r:id="rId23"/>
    <p:sldId id="294" r:id="rId24"/>
    <p:sldId id="301" r:id="rId25"/>
    <p:sldId id="299" r:id="rId26"/>
    <p:sldId id="300" r:id="rId27"/>
    <p:sldId id="306" r:id="rId28"/>
    <p:sldId id="309" r:id="rId29"/>
    <p:sldId id="310" r:id="rId30"/>
    <p:sldId id="311" r:id="rId31"/>
    <p:sldId id="302" r:id="rId32"/>
    <p:sldId id="303" r:id="rId33"/>
    <p:sldId id="304" r:id="rId34"/>
    <p:sldId id="256" r:id="rId35"/>
    <p:sldId id="257" r:id="rId36"/>
    <p:sldId id="258" r:id="rId37"/>
    <p:sldId id="259" r:id="rId38"/>
    <p:sldId id="260" r:id="rId39"/>
    <p:sldId id="261" r:id="rId40"/>
    <p:sldId id="263" r:id="rId41"/>
    <p:sldId id="262" r:id="rId42"/>
    <p:sldId id="264" r:id="rId43"/>
    <p:sldId id="265" r:id="rId44"/>
    <p:sldId id="274" r:id="rId45"/>
    <p:sldId id="276" r:id="rId46"/>
    <p:sldId id="277" r:id="rId47"/>
    <p:sldId id="275" r:id="rId48"/>
    <p:sldId id="266" r:id="rId49"/>
    <p:sldId id="267" r:id="rId50"/>
    <p:sldId id="268" r:id="rId51"/>
    <p:sldId id="269" r:id="rId52"/>
    <p:sldId id="270" r:id="rId53"/>
    <p:sldId id="271" r:id="rId54"/>
    <p:sldId id="272" r:id="rId55"/>
    <p:sldId id="273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6T06:34:58.02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24575,'0'2515'-3057,"0"-1426"5948,13-590-2742,-2-151-708,-5 1427-539,-5-263 1638,13-928-672,1 205-73,-14-576 490,-4 281 842,-17-225-1068,19-267-59,1 1 0,0 0 0,0-1 0,0 1 0,0 0 0,1-1 0,-1 1 0,1 0 0,-1-1 0,1 1 0,0-1 0,0 1 0,0-1 0,0 1 0,1-1 0,-1 0 0,1 0 0,-1 0 0,1 1 0,0-1 0,0-1 0,3 4 0,1-2 0,0 0 0,0 0 0,1-1 0,-1 0 0,0 0 0,1-1 0,0 1 0,10-1 0,78 7 0,130-7 0,-127-3 0,870 22-1828,-338 52 767,-497-46-4241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6T06:35:05.71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4602 24575,'362'93'0,"-362"-93"0,64 12 0,0-2 0,1-3 0,-1-3 0,1-3 0,0-3 0,105-16 0,623-164-1260,-237 43 1274,-488 125-22,195-49-171,-230 53 171,-1-2 0,-1-1 0,0-2 1,-1-1-1,52-36 0,-52 29 263,0-2-1,-2 0 1,-1-2-1,29-38 1,-9 4-79,118-163-145,-78 95-31,-32 51 0,-3-2 0,57-121 0,-95 166 0,9-37 0,-15 42 0,2 0 0,21-46 0,81-98 0,-56 93 0,132-166 0,-3 5 0,-122 135 0,10-14 0,-31 62 0,55-82 0,-83 116 0,-1 1 0,-1-2 0,-1 0 0,9-32 0,26-133 0,-26 99 0,47-133 0,-52 191 0,-2-1 0,-2 0 0,-1-1 0,-2 0 0,-1-1 0,2-50 0,-13-138 0,4-88 0,7 262 0,-5 42 0,0 0 0,-1-1 0,0 1 0,-1-1 0,1 1 0,-2 0 0,0-1 0,0 1 0,0-1 0,-4-10 0,-2 4-195,0 0 0,-1 1 0,-1 0 0,-1 1 0,1 0 0,-15-15 0,-22-21-6631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4T08:50:42.2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1076 28 24575,'-200'-13'0,"51"0"0,-270 11 0,409 3 0,0 0 0,0 1 0,1 0 0,-1 0 0,1 1 0,-1 1 0,1-1 0,0 1 0,1 1 0,-13 8 0,9-4 0,0 0 0,1 1 0,0 0 0,1 1 0,0 0 0,-12 18 0,8-6 0,1 0 0,1 0 0,1 1 0,1 1 0,1 0 0,1 0 0,-7 43 0,7 3 0,3 1 0,7 100 0,1-75 0,-3-66 0,0 38 0,14 106 0,-10-153 0,0-1 0,1 0 0,2 0 0,0 0 0,1-1 0,1 0 0,0 0 0,2-1 0,15 21 0,-5-14 0,0-1 0,2-1 0,1 0 0,0-2 0,2-1 0,51 32 0,-53-39 0,0-1 0,0-2 0,1 0 0,1-2 0,-1-1 0,2-1 0,-1-1 0,48 5 0,-40-9 0,0-1 0,0-1 0,0-2 0,45-9 0,-62 7 0,0 0 0,0-1 0,-1-1 0,0-1 0,0 0 0,-1-2 0,0 1 0,0-2 0,-1 0 0,19-17 0,-5 0 0,-1-1 0,-1-2 0,-2 0 0,-1-2 0,-1-1 0,-2 0 0,-1-2 0,-2 0 0,-1-1 0,13-48 0,-12 21 0,-2-1 0,-4-1 0,-2 0 0,-4 0 0,-2-89 0,-4 128 0,1-11 0,-2 0 0,-9-58 0,9 85 0,-1 0 0,0 0 0,0 1 0,0-1 0,-2 1 0,1 0 0,-1 0 0,0 0 0,-1 0 0,0 1 0,0 0 0,-1 0 0,0 1 0,-9-8 0,-1 3 0,1 1 0,-1 1 0,-1 1 0,0 0 0,0 1 0,-1 1 0,0 1 0,0 0 0,-33-4 0,-13 3 0,-105 0 0,151 7 0,-53 1-195,0 3 0,1 4 0,0 2 0,0 4 0,1 2 0,-97 38 0,117-35-6631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35AA7-8749-5FDC-32D6-2BE1CFC96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7B96A6-D47F-F76D-4DCB-9307DA444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8D7E6-577E-65F7-F31A-6B4532F21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F8CC8-CC9A-BDF6-9A83-C49EA2D54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E4102-46E5-1383-9212-91AB051AA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85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3DB4F-A2E3-0DC6-AC23-3EBAE4137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70670-A184-A0FA-649E-CDBDC0604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17D2A-795E-62E1-17C2-82FB267F6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CA9D3-887C-797B-A0D4-B8205C164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110D1-4E6A-1CB7-3760-C58FD802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30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BBD797-C57B-1B2E-E16B-12DCE4232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EB774-9DFC-7F6C-008E-14FE829EF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BA8E1-E6DD-CCB2-009B-E92AB1A4D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762DB-D62A-2D0F-A8F7-64AE63204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D2ED3-91D3-C793-98A6-E87B427B1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7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746E4-0C30-7E96-34D3-3E32BB437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78325-BE5D-8521-260A-263BE00EF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32D93-1467-0C11-AEA4-950BD1BC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9681A-AA73-D3DA-BB56-D6E509E0B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21621-A721-0DF1-9902-80384A7A4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06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23F60-1DE1-D1E3-21A1-809BF900D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29AB6-39E6-35F6-11EE-7FABBF1EE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ABF7F-908B-CF04-98F7-367AAD94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7160B-9320-F979-E3F3-AF9A629F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21891-4512-2D35-AE08-4EA858281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8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694F-7582-C959-45BE-6AFE85BE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4F91-A932-B546-1993-3B05B1C7C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A82224-BA2C-7EC4-523A-6D206E25E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48A78-E314-0242-3348-3AB152CF4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02DF5-7859-919A-4B6A-AD718FE2D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39F27-3AC3-F5E0-85A9-DEFAC5CD7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87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7A446-0238-629C-E79F-F08F8325F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184F9-19F7-81BE-3AAD-1A548858D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3F7CE-410E-6E65-7086-F1FB111CC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DF9212-7382-B4FA-9670-2797F55426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72311-AD2B-85F8-C3C5-1A85572C8A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B1FB4D-F822-BEC8-1632-CFCAC2401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C6F737-49E9-9F7E-3190-EAB85CD9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06313A-89A5-34CB-8E65-AD754AB5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35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A32B3-6874-9F40-FE7A-907404291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06E6FC-C91C-DEA0-040B-78A292CA7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7F2210-88F7-B6F7-0030-C085F643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87B95-5A07-698D-A7E4-B9B8B52C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86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30AC12-4219-DE70-4C63-4025FA240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0ECDB-4E1B-A382-4DFE-C447BB68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D644A-4AF9-DBF5-3084-195793E72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5B55-1443-F30B-B27C-04FE8467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4C839-54CB-51C9-F48F-8D806A80A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63B1D-AEE9-8899-6481-5CEB133BA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8BA47-DFE2-6426-4C31-039EC5DD8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BA6A0-B8C5-E1BB-2692-9A8FD5FA5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87D46-823F-04A1-AEF9-0025448F1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05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40C2-60B8-0D25-2FEE-0A326826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068813-ACA7-0CB8-4ECF-A29237322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E6160-94D0-81FA-C02B-F25DFC35EA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98894-692F-3BCA-C997-06EA19EAE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7F180-7EB3-C1D9-2406-33699CB1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F63F1-4231-A444-0F04-61A006005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92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ECA0B2-A07F-4663-D783-EDA49090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2DD05-2D29-BB68-280E-8979E93C0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9F824-22DF-F3E4-073E-4ACC6B0903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0BA27-212B-4EA0-8FCF-9F1B42A5E35A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7FC86-EE1A-5CF6-C2C0-593A7620C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8C46-B398-1E9E-E3C8-9C659D25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D5291-B978-4842-B378-AFCA5C0EB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9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7704A3-9CED-9C05-BB2E-2B6344775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042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942983-B3E1-DEAD-626D-8A651030D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67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750A6B-F66A-C995-5B4E-2B272AA5A537}"/>
              </a:ext>
            </a:extLst>
          </p:cNvPr>
          <p:cNvSpPr/>
          <p:nvPr/>
        </p:nvSpPr>
        <p:spPr>
          <a:xfrm>
            <a:off x="2067791" y="1839190"/>
            <a:ext cx="2304512" cy="1219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 do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/>
              <a:t>euler</a:t>
            </a:r>
            <a:r>
              <a:rPr lang="en-US" dirty="0"/>
              <a:t> co the bat </a:t>
            </a:r>
            <a:r>
              <a:rPr lang="en-US" dirty="0" err="1"/>
              <a:t>dau</a:t>
            </a:r>
            <a:r>
              <a:rPr lang="en-US" dirty="0"/>
              <a:t> o </a:t>
            </a:r>
            <a:r>
              <a:rPr lang="en-US" dirty="0" err="1"/>
              <a:t>cac</a:t>
            </a:r>
            <a:r>
              <a:rPr lang="en-US" dirty="0"/>
              <a:t> </a:t>
            </a:r>
            <a:r>
              <a:rPr lang="en-US" dirty="0" err="1"/>
              <a:t>dinh</a:t>
            </a:r>
            <a:r>
              <a:rPr lang="en-US" dirty="0"/>
              <a:t> bat ki de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chu </a:t>
            </a:r>
            <a:r>
              <a:rPr lang="en-US" dirty="0" err="1"/>
              <a:t>trinh</a:t>
            </a:r>
            <a:r>
              <a:rPr lang="en-US" dirty="0"/>
              <a:t> </a:t>
            </a:r>
            <a:r>
              <a:rPr lang="en-US" dirty="0" err="1"/>
              <a:t>euler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77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6A6C0F-148B-2622-F84F-191DB5CA2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60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DD4FF0-F075-D85F-08AD-EE9417793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30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2575E-17F2-C3C6-14EC-DAAD57172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25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B63FDE-4B6D-95F7-115D-BC37060F9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85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F60D93-C5DA-A39A-4E51-2AE12C3E8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5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CC1086-E6B8-DEA5-A0A2-9032EE7EB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41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9CC9F0-54A4-E502-C199-13385E8AD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011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77E5A7-4D67-A02A-1BD0-DB6947295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547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118B73-27B9-3571-21FA-B6DDCEAAC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64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657F16-0B5A-483B-460D-A978F018F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75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AD299E-22A8-FDAB-1416-A09836663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5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035FEA-6D28-C1D9-0CB1-00EF8F0D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23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359189-A2D4-8C79-22F3-AE2A1C8A2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B5C8C4-3DE5-C4CA-20C7-75DF3A10A500}"/>
              </a:ext>
            </a:extLst>
          </p:cNvPr>
          <p:cNvSpPr/>
          <p:nvPr/>
        </p:nvSpPr>
        <p:spPr>
          <a:xfrm>
            <a:off x="623454" y="4987636"/>
            <a:ext cx="1510145" cy="47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Euclid circle</a:t>
            </a:r>
          </a:p>
        </p:txBody>
      </p:sp>
    </p:spTree>
    <p:extLst>
      <p:ext uri="{BB962C8B-B14F-4D97-AF65-F5344CB8AC3E}">
        <p14:creationId xmlns:p14="http://schemas.microsoft.com/office/powerpoint/2010/main" val="2949973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0FB326-70FD-7B24-F367-64531CFFD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23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A8BB32-7AE7-B262-4F80-70430ECBE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31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4CCA48-4E59-9E16-952A-63ABE568B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890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9886F7-253A-ACC0-314E-CE4267946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611D9F-0CF4-CC3D-CBB0-2B62CEC65B4C}"/>
              </a:ext>
            </a:extLst>
          </p:cNvPr>
          <p:cNvSpPr/>
          <p:nvPr/>
        </p:nvSpPr>
        <p:spPr>
          <a:xfrm>
            <a:off x="2137422" y="1111947"/>
            <a:ext cx="2487130" cy="5591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Duyet</a:t>
            </a:r>
            <a:r>
              <a:rPr lang="en-US" dirty="0"/>
              <a:t> </a:t>
            </a:r>
            <a:r>
              <a:rPr lang="en-US" dirty="0" err="1"/>
              <a:t>dinh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1</a:t>
            </a:r>
          </a:p>
          <a:p>
            <a:pPr algn="ctr"/>
            <a:r>
              <a:rPr lang="en-US" dirty="0"/>
              <a:t>Danh </a:t>
            </a:r>
            <a:r>
              <a:rPr lang="en-US" dirty="0" err="1"/>
              <a:t>dau</a:t>
            </a:r>
            <a:r>
              <a:rPr lang="en-US" dirty="0"/>
              <a:t> </a:t>
            </a:r>
            <a:r>
              <a:rPr lang="en-US" dirty="0" err="1"/>
              <a:t>canh</a:t>
            </a:r>
            <a:r>
              <a:rPr lang="en-US" dirty="0"/>
              <a:t> da </a:t>
            </a:r>
            <a:r>
              <a:rPr lang="en-US" dirty="0" err="1"/>
              <a:t>duyet</a:t>
            </a:r>
            <a:endParaRPr lang="en-US" dirty="0"/>
          </a:p>
          <a:p>
            <a:pPr algn="ctr"/>
            <a:r>
              <a:rPr lang="en-US" dirty="0"/>
              <a:t>Vo </a:t>
            </a:r>
            <a:r>
              <a:rPr lang="en-US" dirty="0" err="1"/>
              <a:t>huong</a:t>
            </a:r>
            <a:r>
              <a:rPr lang="en-US" dirty="0"/>
              <a:t> 6,2=2,6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AFE7F7-34A8-3B4D-3332-317728881441}"/>
              </a:ext>
            </a:extLst>
          </p:cNvPr>
          <p:cNvSpPr/>
          <p:nvPr/>
        </p:nvSpPr>
        <p:spPr>
          <a:xfrm>
            <a:off x="1921960" y="2470887"/>
            <a:ext cx="1956357" cy="3122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Canh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voi</a:t>
            </a:r>
            <a:r>
              <a:rPr lang="en-US" dirty="0"/>
              <a:t> 10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A67251-1D3F-0AEB-874B-B9E9B515D471}"/>
              </a:ext>
            </a:extLst>
          </p:cNvPr>
          <p:cNvSpPr/>
          <p:nvPr/>
        </p:nvSpPr>
        <p:spPr>
          <a:xfrm>
            <a:off x="8596029" y="3500423"/>
            <a:ext cx="1861764" cy="388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 1 </a:t>
            </a:r>
            <a:r>
              <a:rPr lang="en-US" dirty="0" err="1"/>
              <a:t>vao</a:t>
            </a:r>
            <a:r>
              <a:rPr lang="en-US" dirty="0"/>
              <a:t> </a:t>
            </a:r>
            <a:r>
              <a:rPr lang="en-US" dirty="0" err="1"/>
              <a:t>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970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8904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737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EBCC9F-27AB-CCA5-B706-C993FCA77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6B41FE4-82F0-A00E-8B08-01E1794D8836}"/>
                  </a:ext>
                </a:extLst>
              </p14:cNvPr>
              <p14:cNvContentPartPr/>
              <p14:nvPr/>
            </p14:nvContentPartPr>
            <p14:xfrm>
              <a:off x="5132798" y="1579189"/>
              <a:ext cx="820080" cy="37044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6B41FE4-82F0-A00E-8B08-01E1794D883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23798" y="1570189"/>
                <a:ext cx="837720" cy="372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13258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8131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9547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0081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2276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F365D0-33A0-376F-89EC-6BDC53580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096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E59AAE-3CD2-ACFF-7840-DC24E5370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308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FFA5ED-62B1-B890-8BCE-A550A3A8C458}"/>
              </a:ext>
            </a:extLst>
          </p:cNvPr>
          <p:cNvSpPr/>
          <p:nvPr/>
        </p:nvSpPr>
        <p:spPr>
          <a:xfrm>
            <a:off x="5569527" y="1548245"/>
            <a:ext cx="1766455" cy="4883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degree</a:t>
            </a:r>
          </a:p>
        </p:txBody>
      </p:sp>
    </p:spTree>
    <p:extLst>
      <p:ext uri="{BB962C8B-B14F-4D97-AF65-F5344CB8AC3E}">
        <p14:creationId xmlns:p14="http://schemas.microsoft.com/office/powerpoint/2010/main" val="11749465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C596E7-AD11-DC05-F9B1-0AC67DBB3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381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C64E23-021E-FE58-BA36-5D2F53FB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89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0448B9-3B3D-0F7E-C648-5CC168BB9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07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E11D59-664B-196C-4986-EEA59FCB5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05F5EFB-C7DC-CAF3-A1B2-137FBC8C3190}"/>
                  </a:ext>
                </a:extLst>
              </p14:cNvPr>
              <p14:cNvContentPartPr/>
              <p14:nvPr/>
            </p14:nvContentPartPr>
            <p14:xfrm>
              <a:off x="10437695" y="3931585"/>
              <a:ext cx="1696320" cy="17024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05F5EFB-C7DC-CAF3-A1B2-137FBC8C31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28695" y="3922945"/>
                <a:ext cx="1713960" cy="172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88780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AFCBA2-F253-341E-9D4E-5AFB9CBA8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128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2782D-7095-F844-D451-2B4CE6E5D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654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AF513A-D41F-901C-D98E-9E70C0F0C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E9E1E34-0076-5518-88D2-96CB1270C2C4}"/>
                  </a:ext>
                </a:extLst>
              </p14:cNvPr>
              <p14:cNvContentPartPr/>
              <p14:nvPr/>
            </p14:nvContentPartPr>
            <p14:xfrm>
              <a:off x="8060678" y="1984909"/>
              <a:ext cx="474120" cy="563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E9E1E34-0076-5518-88D2-96CB1270C2C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51678" y="1975909"/>
                <a:ext cx="491760" cy="58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24853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481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3016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0068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75109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6179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0644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985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2215B-3A83-69EB-4160-C91B1977A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198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55995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96241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4130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75779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493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4170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33B20D-81EA-C719-A9A0-23F76DEAF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2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CFBD12-9AC9-D87A-47DF-0C8D83054EDA}"/>
              </a:ext>
            </a:extLst>
          </p:cNvPr>
          <p:cNvSpPr/>
          <p:nvPr/>
        </p:nvSpPr>
        <p:spPr>
          <a:xfrm>
            <a:off x="1756064" y="1194955"/>
            <a:ext cx="2036618" cy="12365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Thu </a:t>
            </a:r>
            <a:r>
              <a:rPr lang="en-US" dirty="0" err="1"/>
              <a:t>tu</a:t>
            </a:r>
            <a:r>
              <a:rPr lang="en-US" dirty="0"/>
              <a:t> alpha beta</a:t>
            </a:r>
          </a:p>
        </p:txBody>
      </p:sp>
    </p:spTree>
    <p:extLst>
      <p:ext uri="{BB962C8B-B14F-4D97-AF65-F5344CB8AC3E}">
        <p14:creationId xmlns:p14="http://schemas.microsoft.com/office/powerpoint/2010/main" val="412841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9B3F06-49B9-ADF5-5CE6-45C1F3F22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2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00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</TotalTime>
  <Words>46</Words>
  <Application>Microsoft Office PowerPoint</Application>
  <PresentationFormat>Widescreen</PresentationFormat>
  <Paragraphs>9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duc anh ly</dc:creator>
  <cp:lastModifiedBy>duc anh ly</cp:lastModifiedBy>
  <cp:revision>5</cp:revision>
  <dcterms:created xsi:type="dcterms:W3CDTF">2023-04-04T08:46:17Z</dcterms:created>
  <dcterms:modified xsi:type="dcterms:W3CDTF">2023-06-04T02:19:40Z</dcterms:modified>
</cp:coreProperties>
</file>

<file path=docProps/thumbnail.jpeg>
</file>